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906000" type="A4"/>
  <p:notesSz cx="6761163" cy="99425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15" autoAdjust="0"/>
    <p:restoredTop sz="94660"/>
  </p:normalViewPr>
  <p:slideViewPr>
    <p:cSldViewPr>
      <p:cViewPr varScale="1">
        <p:scale>
          <a:sx n="84" d="100"/>
          <a:sy n="84" d="100"/>
        </p:scale>
        <p:origin x="3474" y="8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D576-1E75-47F8-B4E4-1A14A67ACF19}" type="datetimeFigureOut">
              <a:rPr lang="de-AT" smtClean="0"/>
              <a:t>08.01.2025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26526-6662-4539-8A2E-C144F0F1727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66640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D576-1E75-47F8-B4E4-1A14A67ACF19}" type="datetimeFigureOut">
              <a:rPr lang="de-AT" smtClean="0"/>
              <a:t>08.01.2025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26526-6662-4539-8A2E-C144F0F1727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19480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D576-1E75-47F8-B4E4-1A14A67ACF19}" type="datetimeFigureOut">
              <a:rPr lang="de-AT" smtClean="0"/>
              <a:t>08.01.2025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26526-6662-4539-8A2E-C144F0F1727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28639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D576-1E75-47F8-B4E4-1A14A67ACF19}" type="datetimeFigureOut">
              <a:rPr lang="de-AT" smtClean="0"/>
              <a:t>08.01.2025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26526-6662-4539-8A2E-C144F0F1727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02197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D576-1E75-47F8-B4E4-1A14A67ACF19}" type="datetimeFigureOut">
              <a:rPr lang="de-AT" smtClean="0"/>
              <a:t>08.01.2025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26526-6662-4539-8A2E-C144F0F1727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76950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D576-1E75-47F8-B4E4-1A14A67ACF19}" type="datetimeFigureOut">
              <a:rPr lang="de-AT" smtClean="0"/>
              <a:t>08.01.2025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26526-6662-4539-8A2E-C144F0F1727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15578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D576-1E75-47F8-B4E4-1A14A67ACF19}" type="datetimeFigureOut">
              <a:rPr lang="de-AT" smtClean="0"/>
              <a:t>08.01.2025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26526-6662-4539-8A2E-C144F0F1727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1906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D576-1E75-47F8-B4E4-1A14A67ACF19}" type="datetimeFigureOut">
              <a:rPr lang="de-AT" smtClean="0"/>
              <a:t>08.01.2025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26526-6662-4539-8A2E-C144F0F1727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57428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D576-1E75-47F8-B4E4-1A14A67ACF19}" type="datetimeFigureOut">
              <a:rPr lang="de-AT" smtClean="0"/>
              <a:t>08.01.2025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26526-6662-4539-8A2E-C144F0F1727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43630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D576-1E75-47F8-B4E4-1A14A67ACF19}" type="datetimeFigureOut">
              <a:rPr lang="de-AT" smtClean="0"/>
              <a:t>08.01.2025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26526-6662-4539-8A2E-C144F0F1727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10446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D576-1E75-47F8-B4E4-1A14A67ACF19}" type="datetimeFigureOut">
              <a:rPr lang="de-AT" smtClean="0"/>
              <a:t>08.01.2025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26526-6662-4539-8A2E-C144F0F1727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0611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CD576-1E75-47F8-B4E4-1A14A67ACF19}" type="datetimeFigureOut">
              <a:rPr lang="de-AT" smtClean="0"/>
              <a:t>08.01.2025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26526-6662-4539-8A2E-C144F0F1727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1614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mailto:wd@arch-litschauer.at" TargetMode="External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849781" y="1823662"/>
            <a:ext cx="3631122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BRIDGEKURS</a:t>
            </a:r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Grafik 19"/>
          <p:cNvPicPr/>
          <p:nvPr/>
        </p:nvPicPr>
        <p:blipFill rotWithShape="1">
          <a:blip r:embed="rId2"/>
          <a:srcRect l="26316" t="7655" r="26794" b="72802"/>
          <a:stretch/>
        </p:blipFill>
        <p:spPr bwMode="auto">
          <a:xfrm>
            <a:off x="1178206" y="272178"/>
            <a:ext cx="4501587" cy="9893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4" descr="http://www.bridgeclub.at/websites/cms/images/Einladungen/25Jah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768" y="1608536"/>
            <a:ext cx="1220589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feld 23"/>
          <p:cNvSpPr txBox="1"/>
          <p:nvPr/>
        </p:nvSpPr>
        <p:spPr>
          <a:xfrm>
            <a:off x="5915464" y="2464222"/>
            <a:ext cx="488863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500" b="1" dirty="0"/>
              <a:t>gegr</a:t>
            </a:r>
            <a:r>
              <a:rPr lang="de-DE" sz="400" b="1" dirty="0"/>
              <a:t>. 1991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932951" y="7597516"/>
            <a:ext cx="54682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Geplante Kursdauer: ca. 15 Abende. Kurskosten (inkl. Mitgliedschaft beim Bridgeclub Waldviertel und Kursunterlagen) € 180,-. </a:t>
            </a:r>
            <a:r>
              <a:rPr lang="de-DE" sz="1400" b="1" dirty="0">
                <a:solidFill>
                  <a:srgbClr val="FF0000"/>
                </a:solidFill>
              </a:rPr>
              <a:t>Für den Kurs sind keinerlei Vorkenntnisse notwendig!</a:t>
            </a:r>
            <a:endParaRPr lang="de-AT" sz="1400" b="1" dirty="0">
              <a:solidFill>
                <a:srgbClr val="FF0000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 rot="16200000">
            <a:off x="-2628369" y="5166455"/>
            <a:ext cx="5847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Bauhaus 93" panose="04030905020B02020C02" pitchFamily="82" charset="0"/>
              </a:rPr>
              <a:t>Hast du Spaß am Kartenspielen und Interesse an Taktik und Strategie?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871629" y="4004997"/>
            <a:ext cx="30243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u="sng" dirty="0"/>
              <a:t>Bridge – was ist das eigentlich</a:t>
            </a:r>
            <a:r>
              <a:rPr lang="de-DE" sz="1300" dirty="0"/>
              <a:t>?</a:t>
            </a:r>
          </a:p>
          <a:p>
            <a:r>
              <a:rPr lang="de-DE" sz="1300" dirty="0"/>
              <a:t>Ein Kartenspiel für 4 Personen, wobei zwei Personen eine Partnerschaft</a:t>
            </a:r>
          </a:p>
          <a:p>
            <a:r>
              <a:rPr lang="de-DE" sz="1300" dirty="0"/>
              <a:t>bilden. Zuerst beschreibt jeder Spieler seinem Partner seine 13 Karten und </a:t>
            </a:r>
          </a:p>
          <a:p>
            <a:r>
              <a:rPr lang="de-DE" sz="1300" dirty="0"/>
              <a:t>wie viele Stiche man damit in einer Partnerschaft erzielen kann. Im </a:t>
            </a:r>
          </a:p>
          <a:p>
            <a:r>
              <a:rPr lang="de-DE" sz="1300" dirty="0"/>
              <a:t>Anschluss versuchen beide Partner-</a:t>
            </a:r>
            <a:r>
              <a:rPr lang="de-DE" sz="1300" dirty="0" err="1"/>
              <a:t>schaften</a:t>
            </a:r>
            <a:r>
              <a:rPr lang="de-DE" sz="1300" dirty="0"/>
              <a:t> so viele Stiche wie möglich </a:t>
            </a:r>
          </a:p>
          <a:p>
            <a:r>
              <a:rPr lang="de-DE" sz="1300" dirty="0"/>
              <a:t>zu erzielen.  Danach wird das Ergebnis</a:t>
            </a:r>
          </a:p>
          <a:p>
            <a:r>
              <a:rPr lang="de-DE" sz="1300" dirty="0"/>
              <a:t>mit anderen Teilnehmern verglichen</a:t>
            </a:r>
          </a:p>
          <a:p>
            <a:r>
              <a:rPr lang="de-DE" sz="1300" dirty="0"/>
              <a:t>und ausgewertet.</a:t>
            </a:r>
          </a:p>
          <a:p>
            <a:endParaRPr lang="de-DE" sz="300" dirty="0"/>
          </a:p>
          <a:p>
            <a:r>
              <a:rPr lang="de-DE" sz="1300" dirty="0"/>
              <a:t>Bridge, das Spiel für Herz und Hirn, geeignet für jede Altersstufe und perfekt</a:t>
            </a:r>
          </a:p>
          <a:p>
            <a:r>
              <a:rPr lang="de-DE" sz="1300" dirty="0"/>
              <a:t>für regelmäßige gesellige Treffen im Club.</a:t>
            </a:r>
            <a:endParaRPr lang="de-AT" sz="1300" dirty="0"/>
          </a:p>
        </p:txBody>
      </p:sp>
      <p:sp>
        <p:nvSpPr>
          <p:cNvPr id="26" name="Textfeld 25"/>
          <p:cNvSpPr txBox="1"/>
          <p:nvPr/>
        </p:nvSpPr>
        <p:spPr>
          <a:xfrm rot="5400000">
            <a:off x="3838179" y="5398752"/>
            <a:ext cx="5464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Bauhaus 93" panose="04030905020B02020C02" pitchFamily="82" charset="0"/>
              </a:rPr>
              <a:t>Bridge – die beste geistige Altersvorsorge die möglich ist!!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932951" y="7074296"/>
            <a:ext cx="546825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/>
              <a:t>Anmeldung unter: 0664 / 834 75 57 oder </a:t>
            </a:r>
            <a:r>
              <a:rPr lang="de-DE" sz="1400" dirty="0">
                <a:hlinkClick r:id="rId4"/>
              </a:rPr>
              <a:t>wd@arch-litschauer.at</a:t>
            </a:r>
            <a:r>
              <a:rPr lang="de-DE" sz="1400" dirty="0"/>
              <a:t> bei Werner Damberger; Infos unter: www.bridgeclub.at </a:t>
            </a:r>
            <a:endParaRPr lang="de-AT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44" t="41756" r="60243" b="33458"/>
          <a:stretch/>
        </p:blipFill>
        <p:spPr bwMode="auto">
          <a:xfrm>
            <a:off x="3588930" y="4218097"/>
            <a:ext cx="2776936" cy="2204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Bildagentur Pitopia - Suchergebnisse für Bilder mit den Keywords: reißnagel  ?pin ?nadel ?pinnadel ?nagel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7" t="13327" r="23940" b="17291"/>
          <a:stretch/>
        </p:blipFill>
        <p:spPr bwMode="auto">
          <a:xfrm>
            <a:off x="313656" y="54820"/>
            <a:ext cx="557973" cy="70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U:\Ablagen Benutzer\Werner\daten\msoffice\excel\WERNER\bridge\Zeitung 2021\Geb.tur. 7. August\Runde (13)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215" t="10016" r="23115" b="69148"/>
          <a:stretch/>
        </p:blipFill>
        <p:spPr bwMode="auto">
          <a:xfrm>
            <a:off x="692697" y="1352038"/>
            <a:ext cx="1023432" cy="149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803A48A-C63F-13F3-0BF6-8BCB33394C27}"/>
              </a:ext>
            </a:extLst>
          </p:cNvPr>
          <p:cNvSpPr txBox="1"/>
          <p:nvPr/>
        </p:nvSpPr>
        <p:spPr>
          <a:xfrm>
            <a:off x="1230349" y="2524620"/>
            <a:ext cx="486998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Der Bridgeclub Waldviertel startet am </a:t>
            </a:r>
          </a:p>
          <a:p>
            <a:pPr algn="ctr"/>
            <a:r>
              <a:rPr lang="de-DE" b="1" dirty="0"/>
              <a:t>17. Jänner 2025 </a:t>
            </a:r>
            <a:r>
              <a:rPr lang="de-DE" dirty="0"/>
              <a:t>mit einem Anfängerkurs für das </a:t>
            </a:r>
          </a:p>
          <a:p>
            <a:pPr algn="ctr"/>
            <a:r>
              <a:rPr lang="de-DE" dirty="0"/>
              <a:t>faszinierende Kartenspiel Bridge ab 18.00 Uhr</a:t>
            </a:r>
          </a:p>
          <a:p>
            <a:pPr algn="ctr"/>
            <a:r>
              <a:rPr lang="de-DE" dirty="0"/>
              <a:t>im FIT (Fitnesscenter, Moritz </a:t>
            </a:r>
            <a:r>
              <a:rPr lang="de-DE" dirty="0" err="1"/>
              <a:t>Schadek</a:t>
            </a:r>
            <a:r>
              <a:rPr lang="de-DE" dirty="0"/>
              <a:t>-Gasse 59) </a:t>
            </a:r>
          </a:p>
          <a:p>
            <a:pPr algn="ctr"/>
            <a:r>
              <a:rPr lang="de-DE" dirty="0"/>
              <a:t>in </a:t>
            </a:r>
            <a:r>
              <a:rPr lang="de-DE" b="1" dirty="0" err="1"/>
              <a:t>Waidhofen</a:t>
            </a:r>
            <a:r>
              <a:rPr lang="de-DE" b="1" dirty="0"/>
              <a:t>/Thaya</a:t>
            </a:r>
            <a:r>
              <a:rPr lang="de-DE" dirty="0"/>
              <a:t>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26320665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</Words>
  <Application>Microsoft Office PowerPoint</Application>
  <PresentationFormat>A4-Papier (210 x 297 mm)</PresentationFormat>
  <Paragraphs>22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Bauhaus 93</vt:lpstr>
      <vt:lpstr>Calibri</vt:lpstr>
      <vt:lpstr>Larissa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Werner Damberger</dc:creator>
  <cp:lastModifiedBy>Werner Damberger</cp:lastModifiedBy>
  <cp:revision>57</cp:revision>
  <cp:lastPrinted>2021-10-29T09:45:21Z</cp:lastPrinted>
  <dcterms:created xsi:type="dcterms:W3CDTF">2020-08-05T09:11:46Z</dcterms:created>
  <dcterms:modified xsi:type="dcterms:W3CDTF">2025-01-08T06:46:39Z</dcterms:modified>
</cp:coreProperties>
</file>